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9" r:id="rId7"/>
    <p:sldId id="264" r:id="rId8"/>
    <p:sldId id="276" r:id="rId9"/>
    <p:sldId id="293" r:id="rId10"/>
    <p:sldId id="278" r:id="rId11"/>
    <p:sldId id="266" r:id="rId12"/>
    <p:sldId id="282" r:id="rId13"/>
    <p:sldId id="268" r:id="rId14"/>
    <p:sldId id="283" r:id="rId15"/>
    <p:sldId id="267" r:id="rId16"/>
    <p:sldId id="286" r:id="rId17"/>
    <p:sldId id="270" r:id="rId18"/>
    <p:sldId id="287" r:id="rId19"/>
    <p:sldId id="277" r:id="rId20"/>
    <p:sldId id="288" r:id="rId21"/>
    <p:sldId id="292" r:id="rId22"/>
    <p:sldId id="289" r:id="rId23"/>
    <p:sldId id="280" r:id="rId24"/>
    <p:sldId id="290" r:id="rId25"/>
    <p:sldId id="284" r:id="rId26"/>
    <p:sldId id="291" r:id="rId27"/>
    <p:sldId id="28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218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734FC-2A15-40BD-B472-195AB1E0B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6DA90D-1FDC-4A78-A6EA-6CA4453E4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F86BC-F902-4105-BD58-6CA4DCCB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239E24-F546-4E26-82DB-41228017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059D1A-4416-4D87-83CE-66DEF20A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96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03477-DD93-451F-9422-A8FE3836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25F9E-08FE-4CC4-95F8-0204B15AB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B50191-6123-40BF-92F3-B3A1E384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A60B3B-6EC4-4C02-9D68-6721B13C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911EC-CDC3-4296-B34F-04383121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40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A52F2F-9E20-4B54-9DAB-2BB75D09B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78CBC3-B575-4037-AD84-9A087F20B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8005D-7B6C-42C0-82D5-27F49264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C4BB14-AAE2-4525-87E3-96D71658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8E9A82-C7B9-4D35-AF0B-90ABFE16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92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AA36E-5F3E-4AAC-A225-EBB279FD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A3C119-EB2C-48D8-A2B0-60650962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B137E1-E516-48BE-8524-B7755DAE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32147-022F-4E86-9501-031C40C7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82714B-54CD-4752-AA61-05DBF97A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6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3FB5C-22D7-443C-B602-1A117DA7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C3A0BF-BF59-4F2D-8F2E-3499080D9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4B66B4-EF6C-4B7E-80D6-B33DF13E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FCE0B-D9AC-463B-85FE-E80E15C9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C9518-E8F3-4002-8EA0-3EB80A4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20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BDCB45-0F4C-41AF-B6DF-2D5AC0E4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9FA8-3F4C-4C13-8FE9-0EEFEEFB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A2F619-5C4E-4F1F-BCDE-681BD9897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B686AF-9239-4279-A5F7-A5CD446D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870316-C02B-4980-9FDD-A0DE697E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4A00AA-FA04-46F8-8959-CCDFC014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69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E394-DA78-4FD1-82D5-BFBF70CD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6A1B8E-F431-4B53-AA6F-A1B45798C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DF041B-7196-4B34-B025-6518602CD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995C21-8BCC-4E45-A9AD-3FF774298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C9B7E79-D31C-45B9-A409-1A0D18090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92D014-EDA8-4387-8468-27A61B79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04D331-E8DD-45C6-95BD-2033159A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2863B5-B9A1-4F6E-BA8B-66FCED78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26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0E231-EA97-4582-B7B6-78D23554C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9D9B6F-3D7D-4B2F-8FB9-F2FB0D03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5B38CF-1B5C-4B2B-8FE9-14563270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9D0308-2277-4593-AE1A-6C669AE2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69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4BC144-3554-4FDC-B30A-6C4CB58B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B03B09-4DD1-4270-8A41-B5DF8145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9574CE-B6F1-4B62-8B09-E86884EF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61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2725F-E845-43C1-B59A-49CD77E2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B7871E-E54C-48D3-8A81-5C2D28929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E2D9B5-9E70-42DB-92EF-2781E17F0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47D86D-26C5-4132-BD37-8B5C93C5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660878-B9F3-4766-B6C8-E851FA81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0EBA37-1292-4E56-9FBF-28D2A056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45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E42C3-F012-42F2-89C9-C8B8165C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B07A9D-9DF8-4A28-B0E0-7FB7D2657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D6E7EB-0768-4426-B136-FE3B05016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1AB949-ADAF-4138-906A-2FEB5084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AB8E84-1132-4BCF-BCB1-823D07E2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DC0C60-7A04-4C08-BA8D-BC4F27F5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32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BD3C216-4E87-4EA3-8F48-5A94820C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18B1D1-83A8-42DD-802E-35683EB8D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1DFC56-9066-4BD5-87E7-BC3133444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670-C94F-478F-8B21-AD98D9837F7F}" type="datetimeFigureOut">
              <a:rPr lang="zh-TW" altLang="en-US" smtClean="0"/>
              <a:t>2022/7/7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598D78-6C1A-4755-AD5B-03FFED41A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96908C-0F52-47AE-9D65-9D0FFE2F0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D4BA-E998-4C17-A831-5670671E5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4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F6617-D956-4C75-81D2-02D35B8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932" y="584581"/>
            <a:ext cx="2612136" cy="719963"/>
          </a:xfrm>
        </p:spPr>
        <p:txBody>
          <a:bodyPr>
            <a:normAutofit/>
          </a:bodyPr>
          <a:lstStyle/>
          <a:p>
            <a:r>
              <a:rPr lang="zh-TW" altLang="en-US" dirty="0"/>
              <a:t>實驗概要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172EF8-C5C0-4E5B-B558-33F6E9AEEA0A}"/>
              </a:ext>
            </a:extLst>
          </p:cNvPr>
          <p:cNvSpPr txBox="1"/>
          <p:nvPr/>
        </p:nvSpPr>
        <p:spPr>
          <a:xfrm>
            <a:off x="2039112" y="2136338"/>
            <a:ext cx="8113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研究目標</a:t>
            </a:r>
            <a:r>
              <a:rPr lang="en-US" altLang="zh-TW" dirty="0"/>
              <a:t>:</a:t>
            </a:r>
            <a:r>
              <a:rPr lang="zh-TW" altLang="en-US" dirty="0"/>
              <a:t>針對在網頁有元件變化的時候，提高在撰寫</a:t>
            </a:r>
            <a:r>
              <a:rPr lang="en-US" altLang="zh-TW" dirty="0" err="1"/>
              <a:t>Xpath</a:t>
            </a:r>
            <a:r>
              <a:rPr lang="zh-TW" altLang="en-US" dirty="0"/>
              <a:t>的速度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實驗過程</a:t>
            </a:r>
            <a:r>
              <a:rPr lang="en-US" altLang="zh-TW" dirty="0"/>
              <a:t>:</a:t>
            </a:r>
            <a:r>
              <a:rPr lang="zh-TW" altLang="en-US" dirty="0"/>
              <a:t> 會有一個範例網頁，然後該網頁會有一些元件互動</a:t>
            </a:r>
            <a:endParaRPr lang="en-US" altLang="zh-TW" dirty="0"/>
          </a:p>
          <a:p>
            <a:r>
              <a:rPr lang="zh-TW" altLang="en-US" dirty="0"/>
              <a:t>                          </a:t>
            </a:r>
            <a:r>
              <a:rPr lang="en-US" altLang="zh-TW" dirty="0"/>
              <a:t>(</a:t>
            </a:r>
            <a:r>
              <a:rPr lang="zh-TW" altLang="en-US" dirty="0"/>
              <a:t>例如點擊按鈕網頁會有變化之類的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等等會先稍微介紹背景知識，以及簡易的操作步驟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有五個實作案例，每一個案例都需要計時兩種時間，</a:t>
            </a:r>
            <a:endParaRPr lang="en-US" altLang="zh-TW" dirty="0"/>
          </a:p>
          <a:p>
            <a:r>
              <a:rPr lang="en-US" altLang="zh-TW" dirty="0"/>
              <a:t>      </a:t>
            </a:r>
            <a:r>
              <a:rPr lang="zh-TW" altLang="en-US" dirty="0"/>
              <a:t>一種是僅使用</a:t>
            </a:r>
            <a:r>
              <a:rPr lang="en-US" altLang="zh-TW" dirty="0"/>
              <a:t>Dev Tools</a:t>
            </a:r>
            <a:r>
              <a:rPr lang="zh-TW" altLang="en-US" dirty="0"/>
              <a:t>，一種是使用</a:t>
            </a:r>
            <a:r>
              <a:rPr lang="en-US" altLang="zh-TW" dirty="0"/>
              <a:t>Dev Tools</a:t>
            </a:r>
            <a:r>
              <a:rPr lang="zh-TW" altLang="en-US" dirty="0"/>
              <a:t>以及新開發的小工具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Id=“</a:t>
            </a:r>
            <a:r>
              <a:rPr lang="en-US" altLang="zh-TW" dirty="0" err="1"/>
              <a:t>abc</a:t>
            </a:r>
            <a:r>
              <a:rPr lang="en-US" altLang="zh-TW" dirty="0"/>
              <a:t>” text=“123”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Id=“</a:t>
            </a:r>
            <a:r>
              <a:rPr lang="en-US" altLang="zh-TW" dirty="0" err="1"/>
              <a:t>abc</a:t>
            </a:r>
            <a:r>
              <a:rPr lang="en-US" altLang="zh-TW" dirty="0"/>
              <a:t>” text=“456”</a:t>
            </a:r>
          </a:p>
          <a:p>
            <a:endParaRPr lang="en-US" altLang="zh-TW" dirty="0"/>
          </a:p>
          <a:p>
            <a:r>
              <a:rPr lang="en-US" altLang="zh-TW" dirty="0"/>
              <a:t>//*[@id=‘</a:t>
            </a:r>
            <a:r>
              <a:rPr lang="en-US" altLang="zh-TW" dirty="0" err="1"/>
              <a:t>abc</a:t>
            </a:r>
            <a:r>
              <a:rPr lang="en-US" altLang="zh-TW" dirty="0"/>
              <a:t>’ and text()=‘456’]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37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E8C01A4-77F8-42DC-AA4C-67EFBD2D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37" y="1365064"/>
            <a:ext cx="4515480" cy="4391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87BC0A-1C3B-4E04-A03A-E73302D2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92" y="1365064"/>
            <a:ext cx="4505954" cy="44106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185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77" y="535813"/>
            <a:ext cx="5681187" cy="719963"/>
          </a:xfrm>
        </p:spPr>
        <p:txBody>
          <a:bodyPr>
            <a:normAutofit/>
          </a:bodyPr>
          <a:lstStyle/>
          <a:p>
            <a:r>
              <a:rPr lang="zh-TW" altLang="en-US" dirty="0"/>
              <a:t>實例三</a:t>
            </a:r>
            <a:r>
              <a:rPr lang="en-US" altLang="zh-TW" dirty="0"/>
              <a:t>:</a:t>
            </a:r>
            <a:r>
              <a:rPr lang="zh-TW" altLang="en-US" dirty="0"/>
              <a:t>自動滑動頁面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81ECC8-7384-4166-977D-89DBA27C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3" y="3156085"/>
            <a:ext cx="5681188" cy="28482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EC71852-CB07-4F11-9C56-8C144AF7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3949"/>
            <a:ext cx="6096000" cy="275254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17136F-3F8D-4A9C-AD2D-5FAA80818C3A}"/>
              </a:ext>
            </a:extLst>
          </p:cNvPr>
          <p:cNvSpPr txBox="1"/>
          <p:nvPr/>
        </p:nvSpPr>
        <p:spPr>
          <a:xfrm>
            <a:off x="2483511" y="1720334"/>
            <a:ext cx="6835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***下方有自動滑動的三個頁面，也可以手動點擊到指定的頁面***</a:t>
            </a:r>
          </a:p>
          <a:p>
            <a:r>
              <a:rPr lang="zh-TW" altLang="en-US" dirty="0"/>
              <a:t>***每次變化有兩組元件</a:t>
            </a:r>
            <a:r>
              <a:rPr lang="en-US" altLang="zh-TW" dirty="0"/>
              <a:t>(</a:t>
            </a:r>
            <a:r>
              <a:rPr lang="zh-TW" altLang="en-US" dirty="0"/>
              <a:t>共四個元件</a:t>
            </a:r>
            <a:r>
              <a:rPr lang="en-US" altLang="zh-TW" dirty="0"/>
              <a:t>)</a:t>
            </a:r>
            <a:r>
              <a:rPr lang="zh-TW" altLang="en-US" dirty="0"/>
              <a:t> 有變化***</a:t>
            </a:r>
            <a:endParaRPr lang="en-US" altLang="zh-TW" dirty="0"/>
          </a:p>
          <a:p>
            <a:r>
              <a:rPr lang="zh-TW" altLang="en-US" dirty="0"/>
              <a:t>     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可以依照畫面有變化的元件來尋找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46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ED4CCB-529D-4036-A8A3-532BE711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7" y="1507959"/>
            <a:ext cx="5249008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2DDE21-87ED-4FB5-B372-D719CA08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7959"/>
            <a:ext cx="5528966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49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74" y="310261"/>
            <a:ext cx="9546051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實例四</a:t>
            </a:r>
            <a:r>
              <a:rPr lang="en-US" altLang="zh-TW" dirty="0"/>
              <a:t>:</a:t>
            </a:r>
            <a:r>
              <a:rPr lang="zh-TW" altLang="en-US" dirty="0"/>
              <a:t>點擊上方導覽列跳轉到該類別畫面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DFC2FA-01FF-40FB-A66B-85695CE6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9" y="2764536"/>
            <a:ext cx="5548212" cy="34747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B051215-1628-4342-8068-3269B14F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41" y="2767584"/>
            <a:ext cx="4784860" cy="34747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C7C0D10-D9BC-44B3-A826-BAAB5CFA5137}"/>
              </a:ext>
            </a:extLst>
          </p:cNvPr>
          <p:cNvSpPr txBox="1"/>
          <p:nvPr/>
        </p:nvSpPr>
        <p:spPr>
          <a:xfrm>
            <a:off x="1642347" y="1368468"/>
            <a:ext cx="890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***點擊上方導覽列</a:t>
            </a:r>
            <a:r>
              <a:rPr lang="en-US" altLang="zh-TW" dirty="0"/>
              <a:t>&lt;contact&gt;</a:t>
            </a:r>
            <a:r>
              <a:rPr lang="zh-TW" altLang="en-US" dirty="0"/>
              <a:t>會自動跳轉到最下面的地方***</a:t>
            </a:r>
            <a:endParaRPr lang="en-US" altLang="zh-TW" dirty="0"/>
          </a:p>
          <a:p>
            <a:r>
              <a:rPr lang="zh-TW" altLang="en-US" dirty="0"/>
              <a:t>***共有四個不同的元件，指出有哪四個不同即可***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可以觀察頁面有沒有添加小元件或上下滾動的差異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28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8E7033-0E37-4FF8-B27B-3AFC7F03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131"/>
            <a:ext cx="5126595" cy="6699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8FE5BE-913D-40E9-A8C9-A39899B2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18" y="158262"/>
            <a:ext cx="3699856" cy="6699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479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26" y="517525"/>
            <a:ext cx="7540467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實例五</a:t>
            </a:r>
            <a:r>
              <a:rPr lang="en-US" altLang="zh-TW" dirty="0"/>
              <a:t>:</a:t>
            </a:r>
            <a:r>
              <a:rPr lang="zh-TW" altLang="en-US" dirty="0"/>
              <a:t>判斷互動後網頁有無變化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4F37A6-2622-4EF2-9624-8D5E240A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62" y="2425593"/>
            <a:ext cx="5035572" cy="4432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B8F971-26BB-400F-BF03-54DD6720B9B0}"/>
              </a:ext>
            </a:extLst>
          </p:cNvPr>
          <p:cNvSpPr txBox="1"/>
          <p:nvPr/>
        </p:nvSpPr>
        <p:spPr>
          <a:xfrm>
            <a:off x="430168" y="1429127"/>
            <a:ext cx="1143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***需要判斷點擊按鈕後，網頁有沒有什麼不同***</a:t>
            </a:r>
            <a:endParaRPr lang="en-US" altLang="zh-TW" dirty="0"/>
          </a:p>
          <a:p>
            <a:r>
              <a:rPr lang="zh-TW" altLang="en-US" dirty="0"/>
              <a:t>***點擊自動滑動頁面中的</a:t>
            </a:r>
            <a:r>
              <a:rPr lang="en-US" altLang="zh-TW" dirty="0"/>
              <a:t>”Add to Cart”</a:t>
            </a:r>
            <a:r>
              <a:rPr lang="zh-TW" altLang="en-US" dirty="0"/>
              <a:t>按鈕</a:t>
            </a:r>
            <a:r>
              <a:rPr lang="en-US" altLang="zh-TW" dirty="0"/>
              <a:t>(</a:t>
            </a:r>
            <a:r>
              <a:rPr lang="zh-TW" altLang="en-US" dirty="0"/>
              <a:t>三個頁面都可以</a:t>
            </a:r>
            <a:r>
              <a:rPr lang="en-US" altLang="zh-TW" dirty="0"/>
              <a:t>)</a:t>
            </a:r>
            <a:r>
              <a:rPr lang="zh-TW" altLang="en-US" dirty="0"/>
              <a:t>，網頁是否有變化</a:t>
            </a:r>
            <a:r>
              <a:rPr lang="en-US" altLang="zh-TW" dirty="0"/>
              <a:t>?</a:t>
            </a:r>
            <a:r>
              <a:rPr lang="zh-TW" altLang="en-US" dirty="0"/>
              <a:t>如果有的話，有什麼變化</a:t>
            </a:r>
            <a:r>
              <a:rPr lang="en-US" altLang="zh-TW" dirty="0"/>
              <a:t>? </a:t>
            </a:r>
            <a:r>
              <a:rPr lang="zh-TW" altLang="en-US" dirty="0"/>
              <a:t>***</a:t>
            </a:r>
            <a:endParaRPr lang="en-US" altLang="zh-TW" dirty="0"/>
          </a:p>
          <a:p>
            <a:r>
              <a:rPr lang="zh-TW" altLang="en-US" dirty="0"/>
              <a:t>    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 可以上下翻滾看看網頁有沒有什麼不同或有添加什麼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54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65ECB0-2C3C-4C8E-913B-69E6D741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74" y="826475"/>
            <a:ext cx="3868051" cy="53369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64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6C0C9BA-8993-4CCA-9F70-54468ABD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221" y="2601685"/>
            <a:ext cx="8138557" cy="165462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利用</a:t>
            </a:r>
            <a:r>
              <a:rPr lang="en-US" altLang="zh-TW" dirty="0"/>
              <a:t>Dev Tools</a:t>
            </a:r>
            <a:r>
              <a:rPr lang="zh-TW" altLang="en-US" dirty="0"/>
              <a:t>加上新開發的小工具找出網頁變更</a:t>
            </a:r>
            <a:br>
              <a:rPr lang="en-US" altLang="zh-TW" dirty="0"/>
            </a:br>
            <a:r>
              <a:rPr lang="zh-TW" altLang="en-US" sz="1800" dirty="0"/>
              <a:t>下一頁即開始計時</a:t>
            </a:r>
            <a:br>
              <a:rPr lang="en-US" altLang="zh-TW" sz="1800" dirty="0"/>
            </a:br>
            <a:r>
              <a:rPr lang="en-US" altLang="zh-TW" sz="1800" dirty="0"/>
              <a:t>(</a:t>
            </a:r>
            <a:r>
              <a:rPr lang="zh-TW" altLang="en-US" sz="1800" dirty="0"/>
              <a:t>每個實例做完成功找出後並記錄一次時間</a:t>
            </a:r>
            <a:r>
              <a:rPr lang="en-US" altLang="zh-TW" sz="18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277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77" y="535813"/>
            <a:ext cx="6071045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實例一</a:t>
            </a:r>
            <a:r>
              <a:rPr lang="en-US" altLang="zh-TW" dirty="0"/>
              <a:t>:</a:t>
            </a:r>
            <a:r>
              <a:rPr lang="zh-TW" altLang="en-US" dirty="0"/>
              <a:t> 購物車下拉式畫面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47B53E-761C-4FF9-94D8-1E818A12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2481072"/>
            <a:ext cx="4761860" cy="43708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E2A2EF-8AFE-46AD-993A-D6D7B514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46" y="2264113"/>
            <a:ext cx="4621650" cy="45877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9E4FFAE-C89C-4ABE-9806-7FCE52022B15}"/>
              </a:ext>
            </a:extLst>
          </p:cNvPr>
          <p:cNvSpPr txBox="1"/>
          <p:nvPr/>
        </p:nvSpPr>
        <p:spPr>
          <a:xfrm>
            <a:off x="1245300" y="1575278"/>
            <a:ext cx="100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***點擊右上方的購物車圖示，指出變化的元件和文字 </a:t>
            </a:r>
            <a:r>
              <a:rPr lang="en-US" altLang="zh-TW" dirty="0"/>
              <a:t>(</a:t>
            </a:r>
            <a:r>
              <a:rPr lang="zh-TW" altLang="en-US" dirty="0"/>
              <a:t>共有兩個不同的元件，指出哪兩個即可</a:t>
            </a:r>
            <a:r>
              <a:rPr lang="en-US" altLang="zh-TW" dirty="0"/>
              <a:t>)</a:t>
            </a:r>
            <a:r>
              <a:rPr lang="zh-TW" alt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4935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A4D2E35-2FC4-4CBB-A924-8FF35AF2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8" y="1988967"/>
            <a:ext cx="5649113" cy="37819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BE1D58-A837-4EDB-A23B-1B9AC8F3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915" y="1377226"/>
            <a:ext cx="5428427" cy="49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F6617-D956-4C75-81D2-02D35B8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932" y="584581"/>
            <a:ext cx="2612136" cy="719963"/>
          </a:xfrm>
        </p:spPr>
        <p:txBody>
          <a:bodyPr>
            <a:normAutofit/>
          </a:bodyPr>
          <a:lstStyle/>
          <a:p>
            <a:r>
              <a:rPr lang="zh-TW" altLang="en-US" dirty="0"/>
              <a:t>背景知識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300544-86A2-4686-8219-6208110694C1}"/>
              </a:ext>
            </a:extLst>
          </p:cNvPr>
          <p:cNvSpPr txBox="1"/>
          <p:nvPr/>
        </p:nvSpPr>
        <p:spPr>
          <a:xfrm>
            <a:off x="2443089" y="1939115"/>
            <a:ext cx="70086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Xpath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	-&gt; </a:t>
            </a:r>
            <a:r>
              <a:rPr lang="zh-TW" altLang="en-US" dirty="0"/>
              <a:t>利用一個表達式可以找出元件在網頁中的哪裏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DOM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-&gt;HTML</a:t>
            </a:r>
            <a:r>
              <a:rPr lang="zh-TW" altLang="en-US" dirty="0"/>
              <a:t>中一個樹狀結構的元件樹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Dev Tools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-&gt;</a:t>
            </a:r>
            <a:r>
              <a:rPr lang="zh-TW" altLang="en-US" dirty="0"/>
              <a:t>瀏覽器中有提供開發者工具給開發者使用，並可以在此介</a:t>
            </a:r>
            <a:r>
              <a:rPr lang="en-US" altLang="zh-TW" dirty="0"/>
              <a:t>	</a:t>
            </a:r>
            <a:r>
              <a:rPr lang="zh-TW" altLang="en-US" dirty="0"/>
              <a:t>   面看到該網頁的很多資訊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Dev Tools</a:t>
            </a:r>
            <a:r>
              <a:rPr lang="zh-TW" altLang="en-US" dirty="0"/>
              <a:t>怎麼用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-&gt; </a:t>
            </a:r>
            <a:r>
              <a:rPr lang="zh-TW" altLang="en-US" dirty="0"/>
              <a:t>點擊</a:t>
            </a:r>
            <a:r>
              <a:rPr lang="en-US" altLang="zh-TW" dirty="0"/>
              <a:t>F12</a:t>
            </a:r>
            <a:r>
              <a:rPr lang="zh-TW" altLang="en-US" dirty="0"/>
              <a:t>或點擊右鍵選取</a:t>
            </a:r>
            <a:r>
              <a:rPr lang="en-US" altLang="zh-TW" dirty="0"/>
              <a:t>[</a:t>
            </a:r>
            <a:r>
              <a:rPr lang="zh-TW" altLang="en-US" dirty="0"/>
              <a:t>檢查</a:t>
            </a:r>
            <a:r>
              <a:rPr lang="en-US" altLang="zh-TW" dirty="0" err="1"/>
              <a:t>Inspact</a:t>
            </a:r>
            <a:r>
              <a:rPr lang="en-US" altLang="zh-TW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元件互動是什麼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	-&gt;</a:t>
            </a:r>
            <a:r>
              <a:rPr lang="zh-TW" altLang="en-US" dirty="0"/>
              <a:t>像是你點擊了某個按鈕，讓網站做某個反應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0542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9" y="275837"/>
            <a:ext cx="8143652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實例二</a:t>
            </a:r>
            <a:r>
              <a:rPr lang="en-US" altLang="zh-TW" dirty="0"/>
              <a:t>:</a:t>
            </a:r>
            <a:r>
              <a:rPr lang="zh-TW" altLang="en-US" dirty="0"/>
              <a:t> 僅需要知道某個元件的差別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F574A9-66B0-487C-90A3-6EF4CE8519CC}"/>
              </a:ext>
            </a:extLst>
          </p:cNvPr>
          <p:cNvSpPr txBox="1"/>
          <p:nvPr/>
        </p:nvSpPr>
        <p:spPr>
          <a:xfrm>
            <a:off x="115846" y="1180394"/>
            <a:ext cx="820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***點擊搜尋</a:t>
            </a:r>
            <a:r>
              <a:rPr lang="en-US" altLang="zh-TW" dirty="0"/>
              <a:t>icon</a:t>
            </a:r>
            <a:r>
              <a:rPr lang="zh-TW" altLang="en-US" dirty="0"/>
              <a:t>可以打開</a:t>
            </a:r>
            <a:r>
              <a:rPr lang="en-US" altLang="zh-TW" dirty="0"/>
              <a:t>search bar</a:t>
            </a:r>
            <a:r>
              <a:rPr lang="zh-TW" altLang="en-US" dirty="0"/>
              <a:t>，再次點擊搜尋</a:t>
            </a:r>
            <a:r>
              <a:rPr lang="en-US" altLang="zh-TW" dirty="0"/>
              <a:t>icon</a:t>
            </a:r>
            <a:r>
              <a:rPr lang="zh-TW" altLang="en-US" dirty="0"/>
              <a:t>或點擊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icon</a:t>
            </a:r>
            <a:r>
              <a:rPr lang="zh-TW" altLang="en-US" dirty="0"/>
              <a:t>即可關掉***</a:t>
            </a:r>
            <a:endParaRPr lang="en-US" altLang="zh-TW" dirty="0"/>
          </a:p>
          <a:p>
            <a:r>
              <a:rPr lang="zh-TW" altLang="en-US" dirty="0"/>
              <a:t>***詳細敘述出元件</a:t>
            </a:r>
            <a:r>
              <a:rPr lang="en-US" altLang="zh-TW" dirty="0"/>
              <a:t>&lt;div class=“top-search …”&gt;&lt;div&gt;</a:t>
            </a:r>
            <a:r>
              <a:rPr lang="zh-TW" altLang="en-US" dirty="0"/>
              <a:t>下的詳細變化***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51BCF0-B8D4-4D58-BB20-38650FAD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467709"/>
            <a:ext cx="4347524" cy="28867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D903DC-AE8E-4123-9E90-1E3BF48C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58" y="3603907"/>
            <a:ext cx="4642177" cy="32540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8E3592-EA2A-400F-A24E-5D144382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241" y="-658497"/>
            <a:ext cx="4432746" cy="7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5EA4421-C879-4568-98E4-850621C5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80" y="1071233"/>
            <a:ext cx="5115639" cy="4715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98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77" y="535813"/>
            <a:ext cx="5681187" cy="719963"/>
          </a:xfrm>
        </p:spPr>
        <p:txBody>
          <a:bodyPr>
            <a:normAutofit/>
          </a:bodyPr>
          <a:lstStyle/>
          <a:p>
            <a:r>
              <a:rPr lang="zh-TW" altLang="en-US" dirty="0"/>
              <a:t>實例三</a:t>
            </a:r>
            <a:r>
              <a:rPr lang="en-US" altLang="zh-TW" dirty="0"/>
              <a:t>:</a:t>
            </a:r>
            <a:r>
              <a:rPr lang="zh-TW" altLang="en-US" dirty="0"/>
              <a:t>自動滑動頁面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81ECC8-7384-4166-977D-89DBA27C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3" y="3156085"/>
            <a:ext cx="5681188" cy="28482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EC71852-CB07-4F11-9C56-8C144AF7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3949"/>
            <a:ext cx="6096000" cy="275254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17136F-3F8D-4A9C-AD2D-5FAA80818C3A}"/>
              </a:ext>
            </a:extLst>
          </p:cNvPr>
          <p:cNvSpPr txBox="1"/>
          <p:nvPr/>
        </p:nvSpPr>
        <p:spPr>
          <a:xfrm>
            <a:off x="2483511" y="1720334"/>
            <a:ext cx="6835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***下方有自動滑動的三個頁面，也可以手動點擊到指定的頁面***</a:t>
            </a:r>
          </a:p>
          <a:p>
            <a:r>
              <a:rPr lang="zh-TW" altLang="en-US" dirty="0"/>
              <a:t>***每次變化有兩組元件</a:t>
            </a:r>
            <a:r>
              <a:rPr lang="en-US" altLang="zh-TW" dirty="0"/>
              <a:t>(</a:t>
            </a:r>
            <a:r>
              <a:rPr lang="zh-TW" altLang="en-US" dirty="0"/>
              <a:t>共四個元件</a:t>
            </a:r>
            <a:r>
              <a:rPr lang="en-US" altLang="zh-TW" dirty="0"/>
              <a:t>)</a:t>
            </a:r>
            <a:r>
              <a:rPr lang="zh-TW" altLang="en-US" dirty="0"/>
              <a:t>有變化有變化***</a:t>
            </a:r>
            <a:endParaRPr lang="en-US" altLang="zh-TW" dirty="0"/>
          </a:p>
          <a:p>
            <a:r>
              <a:rPr lang="zh-TW" altLang="en-US" dirty="0"/>
              <a:t>     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可以依照畫面有變化的元件來尋找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121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8EFD08F-F6E9-4E3E-81F6-3B75993C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78" y="1019905"/>
            <a:ext cx="5111445" cy="1972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E9386CA-CA6F-4F5E-841F-BD124028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4" y="3260096"/>
            <a:ext cx="3430415" cy="35979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AFDEC4-4D05-4B77-816D-17E5C31C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579" y="3250601"/>
            <a:ext cx="3262658" cy="35979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F1A8D8-6D8D-48EB-8274-D4D3D656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034" y="4127279"/>
            <a:ext cx="3896966" cy="27307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5943EB-B208-48C9-96CE-9D9BF89B7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237" y="1387063"/>
            <a:ext cx="3848477" cy="27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74" y="310261"/>
            <a:ext cx="9546051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實例四</a:t>
            </a:r>
            <a:r>
              <a:rPr lang="en-US" altLang="zh-TW" dirty="0"/>
              <a:t>:</a:t>
            </a:r>
            <a:r>
              <a:rPr lang="zh-TW" altLang="en-US" dirty="0"/>
              <a:t>點擊上方導覽列跳轉到該類別畫面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DFC2FA-01FF-40FB-A66B-85695CE6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9" y="2764536"/>
            <a:ext cx="5548212" cy="34747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B051215-1628-4342-8068-3269B14F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41" y="2767584"/>
            <a:ext cx="4784860" cy="34747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C7C0D10-D9BC-44B3-A826-BAAB5CFA5137}"/>
              </a:ext>
            </a:extLst>
          </p:cNvPr>
          <p:cNvSpPr txBox="1"/>
          <p:nvPr/>
        </p:nvSpPr>
        <p:spPr>
          <a:xfrm>
            <a:off x="1642347" y="1368468"/>
            <a:ext cx="890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***點擊上方導覽列</a:t>
            </a:r>
            <a:r>
              <a:rPr lang="en-US" altLang="zh-TW" dirty="0"/>
              <a:t>&lt;contact&gt;</a:t>
            </a:r>
            <a:r>
              <a:rPr lang="zh-TW" altLang="en-US" dirty="0"/>
              <a:t>會自動跳轉到最下面的地方***</a:t>
            </a:r>
            <a:endParaRPr lang="en-US" altLang="zh-TW" dirty="0"/>
          </a:p>
          <a:p>
            <a:r>
              <a:rPr lang="zh-TW" altLang="en-US" dirty="0"/>
              <a:t>***共有四個不同的元件，指出有哪四個不同即可***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可以觀察頁面有沒有添加小元件或上下滾動的差異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81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EAB8D01-E8D3-45DA-9823-355064C5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268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706AC2-717B-409F-997E-CC6D7497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89" y="827382"/>
            <a:ext cx="3920328" cy="27950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5BD419-C0FE-484B-8737-7BFDAD2C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89" y="3842691"/>
            <a:ext cx="3953605" cy="29055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BCA10C-53FA-4234-826E-5E31E198D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13" y="1947000"/>
            <a:ext cx="3952094" cy="37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26" y="517525"/>
            <a:ext cx="7540467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實例五</a:t>
            </a:r>
            <a:r>
              <a:rPr lang="en-US" altLang="zh-TW" dirty="0"/>
              <a:t>:</a:t>
            </a:r>
            <a:r>
              <a:rPr lang="zh-TW" altLang="en-US" dirty="0"/>
              <a:t>判斷互動後網頁有無變化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4F37A6-2622-4EF2-9624-8D5E240A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62" y="2425593"/>
            <a:ext cx="5035572" cy="4432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3B8F971-26BB-400F-BF03-54DD6720B9B0}"/>
              </a:ext>
            </a:extLst>
          </p:cNvPr>
          <p:cNvSpPr txBox="1"/>
          <p:nvPr/>
        </p:nvSpPr>
        <p:spPr>
          <a:xfrm>
            <a:off x="430168" y="1429127"/>
            <a:ext cx="1143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***需要判斷點擊按鈕後，網頁有沒有什麼不同***</a:t>
            </a:r>
            <a:endParaRPr lang="en-US" altLang="zh-TW" dirty="0"/>
          </a:p>
          <a:p>
            <a:r>
              <a:rPr lang="zh-TW" altLang="en-US" dirty="0"/>
              <a:t>***點擊自動滑動頁面中的</a:t>
            </a:r>
            <a:r>
              <a:rPr lang="en-US" altLang="zh-TW" dirty="0"/>
              <a:t>”Add to Cart”</a:t>
            </a:r>
            <a:r>
              <a:rPr lang="zh-TW" altLang="en-US" dirty="0"/>
              <a:t>按鈕</a:t>
            </a:r>
            <a:r>
              <a:rPr lang="en-US" altLang="zh-TW" dirty="0"/>
              <a:t>(</a:t>
            </a:r>
            <a:r>
              <a:rPr lang="zh-TW" altLang="en-US" dirty="0"/>
              <a:t>三個頁面都可以</a:t>
            </a:r>
            <a:r>
              <a:rPr lang="en-US" altLang="zh-TW" dirty="0"/>
              <a:t>)</a:t>
            </a:r>
            <a:r>
              <a:rPr lang="zh-TW" altLang="en-US" dirty="0"/>
              <a:t>，網頁是否有變化</a:t>
            </a:r>
            <a:r>
              <a:rPr lang="en-US" altLang="zh-TW" dirty="0"/>
              <a:t>?</a:t>
            </a:r>
            <a:r>
              <a:rPr lang="zh-TW" altLang="en-US" dirty="0"/>
              <a:t>如果有的話，有什麼變化</a:t>
            </a:r>
            <a:r>
              <a:rPr lang="en-US" altLang="zh-TW" dirty="0"/>
              <a:t>? </a:t>
            </a:r>
            <a:r>
              <a:rPr lang="zh-TW" altLang="en-US" dirty="0"/>
              <a:t>***</a:t>
            </a:r>
            <a:endParaRPr lang="en-US" altLang="zh-TW" dirty="0"/>
          </a:p>
          <a:p>
            <a:r>
              <a:rPr lang="zh-TW" altLang="en-US" dirty="0"/>
              <a:t>     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 可以上下翻滾看看網頁有沒有什麼不同或有添加什麼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966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1F4A81C-4D12-454B-9924-ECA5CA6F2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91" y="2057208"/>
            <a:ext cx="541095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8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F6617-D956-4C75-81D2-02D35B8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70" y="350237"/>
            <a:ext cx="4213860" cy="719963"/>
          </a:xfrm>
        </p:spPr>
        <p:txBody>
          <a:bodyPr>
            <a:normAutofit/>
          </a:bodyPr>
          <a:lstStyle/>
          <a:p>
            <a:r>
              <a:rPr lang="zh-TW" altLang="en-US" dirty="0"/>
              <a:t>小工具使用方式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D67256-5363-4161-A058-8AF075B25A0B}"/>
              </a:ext>
            </a:extLst>
          </p:cNvPr>
          <p:cNvSpPr txBox="1"/>
          <p:nvPr/>
        </p:nvSpPr>
        <p:spPr>
          <a:xfrm>
            <a:off x="644652" y="1328928"/>
            <a:ext cx="45003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該小工具僅為輔佐功能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目前完全完全靠他找到完整的條件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需要配合左邊的介面一同使用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大部分的功能如下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1. Timer</a:t>
            </a:r>
          </a:p>
          <a:p>
            <a:r>
              <a:rPr lang="en-US" altLang="zh-TW" dirty="0"/>
              <a:t>	2. Compare Filter</a:t>
            </a:r>
          </a:p>
          <a:p>
            <a:r>
              <a:rPr lang="en-US" altLang="zh-TW" dirty="0"/>
              <a:t>	3. Compare Info</a:t>
            </a:r>
          </a:p>
          <a:p>
            <a:r>
              <a:rPr lang="en-US" altLang="zh-TW" dirty="0"/>
              <a:t>	4. Compare Button</a:t>
            </a:r>
          </a:p>
          <a:p>
            <a:r>
              <a:rPr lang="en-US" altLang="zh-TW" dirty="0"/>
              <a:t>	5. Compare Result</a:t>
            </a:r>
          </a:p>
          <a:p>
            <a:r>
              <a:rPr lang="en-US" altLang="zh-TW" dirty="0"/>
              <a:t>  (Result</a:t>
            </a:r>
            <a:r>
              <a:rPr lang="zh-TW" altLang="en-US" dirty="0"/>
              <a:t>結果的顏色只是輔助判斷差異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div#123   == &lt;div id=“123”&gt;&lt;/div&gt;</a:t>
            </a:r>
          </a:p>
          <a:p>
            <a:r>
              <a:rPr lang="en-US" altLang="zh-TW" dirty="0"/>
              <a:t>       div.123    == &lt;div class=“123”&gt;&lt;/div&gt;</a:t>
            </a:r>
          </a:p>
          <a:p>
            <a:r>
              <a:rPr lang="en-US" altLang="zh-TW" dirty="0"/>
              <a:t>       div[5]      ==  &lt;div&gt;</a:t>
            </a:r>
            <a:r>
              <a:rPr lang="zh-TW" altLang="en-US" dirty="0"/>
              <a:t>第五個元件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497E95-ED30-4279-8BD2-49102E3F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157" y="1446745"/>
            <a:ext cx="5353717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F6617-D956-4C75-81D2-02D35B8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923" y="395605"/>
            <a:ext cx="4851845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簡易範例熟悉小工具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DFD334-9691-4DC7-B237-982FB95CE6A2}"/>
              </a:ext>
            </a:extLst>
          </p:cNvPr>
          <p:cNvSpPr/>
          <p:nvPr/>
        </p:nvSpPr>
        <p:spPr>
          <a:xfrm>
            <a:off x="3807237" y="1674983"/>
            <a:ext cx="439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Thesis_hiff</a:t>
            </a:r>
            <a:r>
              <a:rPr lang="en-US" altLang="zh-TW" dirty="0"/>
              <a:t>/tesPage.html</a:t>
            </a:r>
            <a:r>
              <a:rPr lang="zh-TW" altLang="en-US" dirty="0"/>
              <a:t>自製小網頁當範例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84513B-1959-4E9D-A41D-7CF9712A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37" y="2603730"/>
            <a:ext cx="6519726" cy="356779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29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F6617-D956-4C75-81D2-02D35B89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923" y="395605"/>
            <a:ext cx="4851845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從此頁開始進行實例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6EA2EE-2461-458E-8C87-0F89FADF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64" y="2645647"/>
            <a:ext cx="6711962" cy="412130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0090317-A8EC-4A77-AAFF-483B95FD3633}"/>
              </a:ext>
            </a:extLst>
          </p:cNvPr>
          <p:cNvSpPr txBox="1"/>
          <p:nvPr/>
        </p:nvSpPr>
        <p:spPr>
          <a:xfrm>
            <a:off x="3027107" y="1401781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等等會利用從網頁免費模板中選的一個範例網頁來做實例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zh-TW" altLang="en-US" dirty="0"/>
              <a:t>會先由僅使用</a:t>
            </a:r>
            <a:r>
              <a:rPr lang="en-US" altLang="zh-TW" dirty="0"/>
              <a:t>Dev Tools</a:t>
            </a:r>
            <a:r>
              <a:rPr lang="zh-TW" altLang="en-US" dirty="0"/>
              <a:t>來紀錄時間，</a:t>
            </a:r>
            <a:endParaRPr lang="en-US" altLang="zh-TW" dirty="0"/>
          </a:p>
          <a:p>
            <a:r>
              <a:rPr lang="zh-TW" altLang="en-US" dirty="0"/>
              <a:t>之後再利用</a:t>
            </a:r>
            <a:r>
              <a:rPr lang="en-US" altLang="zh-TW" dirty="0"/>
              <a:t>Dev Tools</a:t>
            </a:r>
            <a:r>
              <a:rPr lang="zh-TW" altLang="en-US" dirty="0"/>
              <a:t>加上新開發的小工具來記錄時間</a:t>
            </a:r>
          </a:p>
        </p:txBody>
      </p:sp>
    </p:spTree>
    <p:extLst>
      <p:ext uri="{BB962C8B-B14F-4D97-AF65-F5344CB8AC3E}">
        <p14:creationId xmlns:p14="http://schemas.microsoft.com/office/powerpoint/2010/main" val="315590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6C0C9BA-8993-4CCA-9F70-54468ABD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30" y="2774609"/>
            <a:ext cx="7540339" cy="1308781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僅使用</a:t>
            </a:r>
            <a:r>
              <a:rPr lang="en-US" altLang="zh-TW" dirty="0"/>
              <a:t>Dev Tools</a:t>
            </a:r>
            <a:r>
              <a:rPr lang="zh-TW" altLang="en-US" dirty="0"/>
              <a:t>來找出網頁變更</a:t>
            </a:r>
            <a:br>
              <a:rPr lang="en-US" altLang="zh-TW" dirty="0"/>
            </a:br>
            <a:r>
              <a:rPr lang="zh-TW" altLang="en-US" sz="2400" dirty="0"/>
              <a:t>下一頁即開始計時</a:t>
            </a: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zh-TW" altLang="en-US" sz="2400" dirty="0"/>
              <a:t>每個實例做完成功找出後並記錄一次時間</a:t>
            </a:r>
            <a:r>
              <a:rPr lang="en-US" altLang="zh-TW" sz="24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492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77" y="535813"/>
            <a:ext cx="6071045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實例一</a:t>
            </a:r>
            <a:r>
              <a:rPr lang="en-US" altLang="zh-TW" dirty="0"/>
              <a:t>:</a:t>
            </a:r>
            <a:r>
              <a:rPr lang="zh-TW" altLang="en-US" dirty="0"/>
              <a:t> 購物車下拉式畫面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47B53E-761C-4FF9-94D8-1E818A123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" y="2485030"/>
            <a:ext cx="4761860" cy="43708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E2A2EF-8AFE-46AD-993A-D6D7B514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46" y="2264113"/>
            <a:ext cx="4621650" cy="45877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9E4FFAE-C89C-4ABE-9806-7FCE52022B15}"/>
              </a:ext>
            </a:extLst>
          </p:cNvPr>
          <p:cNvSpPr txBox="1"/>
          <p:nvPr/>
        </p:nvSpPr>
        <p:spPr>
          <a:xfrm>
            <a:off x="1245300" y="1575278"/>
            <a:ext cx="1029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</a:t>
            </a:r>
            <a:r>
              <a:rPr lang="en-US" altLang="zh-TW" dirty="0"/>
              <a:t>Hover</a:t>
            </a:r>
            <a:r>
              <a:rPr lang="zh-TW" altLang="en-US" dirty="0"/>
              <a:t>右上方的購物車圖示，指出變化的元件和文字 </a:t>
            </a:r>
            <a:r>
              <a:rPr lang="en-US" altLang="zh-TW" dirty="0"/>
              <a:t>(</a:t>
            </a:r>
            <a:r>
              <a:rPr lang="zh-TW" altLang="en-US" dirty="0"/>
              <a:t>共有兩個不同的元件，指出哪兩個即可</a:t>
            </a:r>
            <a:r>
              <a:rPr lang="en-US" altLang="zh-TW" dirty="0"/>
              <a:t>)</a:t>
            </a:r>
            <a:r>
              <a:rPr lang="zh-TW" alt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07430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7E66DD1-AD6F-47C7-9B2A-B364882A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09" y="1176310"/>
            <a:ext cx="3580685" cy="540726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357BF3-DB3F-4AEF-A4ED-D2618DB1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06" y="1450731"/>
            <a:ext cx="4744112" cy="48584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01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4C3FADF-1304-4849-9D29-AE473CF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9" y="275837"/>
            <a:ext cx="8143652" cy="7199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實例二</a:t>
            </a:r>
            <a:r>
              <a:rPr lang="en-US" altLang="zh-TW" dirty="0"/>
              <a:t>:</a:t>
            </a:r>
            <a:r>
              <a:rPr lang="zh-TW" altLang="en-US" dirty="0"/>
              <a:t> 僅需要知道某個元件的差別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F574A9-66B0-487C-90A3-6EF4CE8519CC}"/>
              </a:ext>
            </a:extLst>
          </p:cNvPr>
          <p:cNvSpPr txBox="1"/>
          <p:nvPr/>
        </p:nvSpPr>
        <p:spPr>
          <a:xfrm>
            <a:off x="115846" y="1180394"/>
            <a:ext cx="820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***點擊搜尋</a:t>
            </a:r>
            <a:r>
              <a:rPr lang="en-US" altLang="zh-TW" dirty="0"/>
              <a:t>icon</a:t>
            </a:r>
            <a:r>
              <a:rPr lang="zh-TW" altLang="en-US" dirty="0"/>
              <a:t>可以打開</a:t>
            </a:r>
            <a:r>
              <a:rPr lang="en-US" altLang="zh-TW" dirty="0"/>
              <a:t>search bar</a:t>
            </a:r>
            <a:r>
              <a:rPr lang="zh-TW" altLang="en-US" dirty="0"/>
              <a:t>，再次點擊搜尋</a:t>
            </a:r>
            <a:r>
              <a:rPr lang="en-US" altLang="zh-TW" dirty="0"/>
              <a:t>icon</a:t>
            </a:r>
            <a:r>
              <a:rPr lang="zh-TW" altLang="en-US" dirty="0"/>
              <a:t>或點擊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icon</a:t>
            </a:r>
            <a:r>
              <a:rPr lang="zh-TW" altLang="en-US" dirty="0"/>
              <a:t>即可關掉***</a:t>
            </a:r>
            <a:endParaRPr lang="en-US" altLang="zh-TW" dirty="0"/>
          </a:p>
          <a:p>
            <a:r>
              <a:rPr lang="zh-TW" altLang="en-US" dirty="0"/>
              <a:t>***詳細敘述出元件</a:t>
            </a:r>
            <a:r>
              <a:rPr lang="en-US" altLang="zh-TW" dirty="0"/>
              <a:t>&lt;div class=“top-search …”&gt;&lt;div&gt;</a:t>
            </a:r>
            <a:r>
              <a:rPr lang="zh-TW" altLang="en-US" dirty="0"/>
              <a:t>下的詳細變化***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51BCF0-B8D4-4D58-BB20-38650FAD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2467709"/>
            <a:ext cx="4347524" cy="28867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D903DC-AE8E-4123-9E90-1E3BF48C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58" y="3603907"/>
            <a:ext cx="4642177" cy="32540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8E3592-EA2A-400F-A24E-5D144382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241" y="-658497"/>
            <a:ext cx="4432746" cy="7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6622</TotalTime>
  <Words>1082</Words>
  <Application>Microsoft Office PowerPoint</Application>
  <PresentationFormat>寬螢幕</PresentationFormat>
  <Paragraphs>92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Office 佈景主題</vt:lpstr>
      <vt:lpstr>實驗概要</vt:lpstr>
      <vt:lpstr>背景知識</vt:lpstr>
      <vt:lpstr>小工具使用方式</vt:lpstr>
      <vt:lpstr>簡易範例熟悉小工具</vt:lpstr>
      <vt:lpstr>從此頁開始進行實例</vt:lpstr>
      <vt:lpstr>僅使用Dev Tools來找出網頁變更 下一頁即開始計時 (每個實例做完成功找出後並記錄一次時間)</vt:lpstr>
      <vt:lpstr>實例一: 購物車下拉式畫面</vt:lpstr>
      <vt:lpstr>PowerPoint 簡報</vt:lpstr>
      <vt:lpstr>實例二: 僅需要知道某個元件的差別</vt:lpstr>
      <vt:lpstr>PowerPoint 簡報</vt:lpstr>
      <vt:lpstr>實例三:自動滑動頁面</vt:lpstr>
      <vt:lpstr>PowerPoint 簡報</vt:lpstr>
      <vt:lpstr>實例四:點擊上方導覽列跳轉到該類別畫面</vt:lpstr>
      <vt:lpstr>PowerPoint 簡報</vt:lpstr>
      <vt:lpstr>實例五:判斷互動後網頁有無變化</vt:lpstr>
      <vt:lpstr>PowerPoint 簡報</vt:lpstr>
      <vt:lpstr>利用Dev Tools加上新開發的小工具找出網頁變更 下一頁即開始計時 (每個實例做完成功找出後並記錄一次時間)</vt:lpstr>
      <vt:lpstr>實例一: 購物車下拉式畫面</vt:lpstr>
      <vt:lpstr>PowerPoint 簡報</vt:lpstr>
      <vt:lpstr>實例二: 僅需要知道某個元件的差別</vt:lpstr>
      <vt:lpstr>PowerPoint 簡報</vt:lpstr>
      <vt:lpstr>實例三:自動滑動頁面</vt:lpstr>
      <vt:lpstr>PowerPoint 簡報</vt:lpstr>
      <vt:lpstr>實例四:點擊上方導覽列跳轉到該類別畫面</vt:lpstr>
      <vt:lpstr>PowerPoint 簡報</vt:lpstr>
      <vt:lpstr>實例五:判斷互動後網頁有無變化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實驗概要</dc:title>
  <dc:creator>廖昱翔</dc:creator>
  <cp:lastModifiedBy>廖昱翔</cp:lastModifiedBy>
  <cp:revision>39</cp:revision>
  <dcterms:created xsi:type="dcterms:W3CDTF">2022-07-04T19:50:41Z</dcterms:created>
  <dcterms:modified xsi:type="dcterms:W3CDTF">2022-07-09T10:38:44Z</dcterms:modified>
</cp:coreProperties>
</file>